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69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93189-62C8-4923-B682-C23897B0B32C}" type="doc">
      <dgm:prSet loTypeId="urn:microsoft.com/office/officeart/2008/layout/AlternatingHexagons" loCatId="list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77B44-0837-4824-B4C5-473FB64C6322}">
      <dgm:prSet phldrT="[Texto]" custT="1"/>
      <dgm:spPr/>
      <dgm:t>
        <a:bodyPr/>
        <a:lstStyle/>
        <a:p>
          <a:r>
            <a:rPr lang="es-ES" sz="800" dirty="0" smtClean="0"/>
            <a:t>Vidrio</a:t>
          </a:r>
          <a:endParaRPr lang="es-ES" sz="800" dirty="0"/>
        </a:p>
      </dgm:t>
    </dgm:pt>
    <dgm:pt modelId="{5280CA80-0009-48E7-B823-B6ACB964DBB5}" type="parTrans" cxnId="{64210F82-202F-4289-B0CD-E2734705F469}">
      <dgm:prSet/>
      <dgm:spPr/>
      <dgm:t>
        <a:bodyPr/>
        <a:lstStyle/>
        <a:p>
          <a:endParaRPr lang="es-ES"/>
        </a:p>
      </dgm:t>
    </dgm:pt>
    <dgm:pt modelId="{43C6BDBB-C667-4EAB-89BF-574F71572301}" type="sibTrans" cxnId="{64210F82-202F-4289-B0CD-E2734705F469}">
      <dgm:prSet/>
      <dgm:spPr/>
      <dgm:t>
        <a:bodyPr/>
        <a:lstStyle/>
        <a:p>
          <a:r>
            <a:rPr lang="es-ES" dirty="0" smtClean="0"/>
            <a:t>Aceite</a:t>
          </a:r>
          <a:endParaRPr lang="es-ES" dirty="0"/>
        </a:p>
      </dgm:t>
    </dgm:pt>
    <dgm:pt modelId="{B8334B3A-3FD4-426C-8DDB-8B50A5C75499}">
      <dgm:prSet phldrT="[Texto]"/>
      <dgm:spPr/>
      <dgm:t>
        <a:bodyPr/>
        <a:lstStyle/>
        <a:p>
          <a:r>
            <a:rPr lang="es-ES" dirty="0" smtClean="0"/>
            <a:t>RECICLAMOS</a:t>
          </a:r>
          <a:endParaRPr lang="es-ES" dirty="0"/>
        </a:p>
      </dgm:t>
    </dgm:pt>
    <dgm:pt modelId="{19D4FF14-6C7E-4816-B768-EF21F628E814}" type="parTrans" cxnId="{C1F8D2D2-AB02-4576-ABAE-F314240FA411}">
      <dgm:prSet/>
      <dgm:spPr/>
      <dgm:t>
        <a:bodyPr/>
        <a:lstStyle/>
        <a:p>
          <a:endParaRPr lang="es-ES"/>
        </a:p>
      </dgm:t>
    </dgm:pt>
    <dgm:pt modelId="{9E8B7A21-114E-4328-BAA0-4C321D147175}" type="sibTrans" cxnId="{C1F8D2D2-AB02-4576-ABAE-F314240FA411}">
      <dgm:prSet/>
      <dgm:spPr/>
      <dgm:t>
        <a:bodyPr/>
        <a:lstStyle/>
        <a:p>
          <a:endParaRPr lang="es-ES"/>
        </a:p>
      </dgm:t>
    </dgm:pt>
    <dgm:pt modelId="{B5D57610-D721-437F-A2A0-711ED5FE8ADD}">
      <dgm:prSet phldrT="[Texto]"/>
      <dgm:spPr/>
      <dgm:t>
        <a:bodyPr/>
        <a:lstStyle/>
        <a:p>
          <a:r>
            <a:rPr lang="es-ES" dirty="0" smtClean="0"/>
            <a:t>Plásticos</a:t>
          </a:r>
          <a:endParaRPr lang="es-ES" dirty="0"/>
        </a:p>
      </dgm:t>
    </dgm:pt>
    <dgm:pt modelId="{E9D3B7F6-5915-4A49-BF0D-F1471A063073}" type="parTrans" cxnId="{17BC41F0-15C2-4AE6-A328-577D9014A3C9}">
      <dgm:prSet/>
      <dgm:spPr/>
      <dgm:t>
        <a:bodyPr/>
        <a:lstStyle/>
        <a:p>
          <a:endParaRPr lang="es-ES"/>
        </a:p>
      </dgm:t>
    </dgm:pt>
    <dgm:pt modelId="{706BF5E3-1765-43C6-A3C4-C72A87E3ACFA}" type="sibTrans" cxnId="{17BC41F0-15C2-4AE6-A328-577D9014A3C9}">
      <dgm:prSet/>
      <dgm:spPr/>
      <dgm:t>
        <a:bodyPr/>
        <a:lstStyle/>
        <a:p>
          <a:r>
            <a:rPr lang="es-ES" dirty="0" smtClean="0"/>
            <a:t>Papel y Cartón</a:t>
          </a:r>
          <a:endParaRPr lang="es-ES" dirty="0"/>
        </a:p>
      </dgm:t>
    </dgm:pt>
    <dgm:pt modelId="{B9CC995B-696F-4272-90DD-C6226DE285A2}">
      <dgm:prSet phldrT="[Texto]"/>
      <dgm:spPr/>
      <dgm:t>
        <a:bodyPr/>
        <a:lstStyle/>
        <a:p>
          <a:endParaRPr lang="es-ES" dirty="0"/>
        </a:p>
      </dgm:t>
    </dgm:pt>
    <dgm:pt modelId="{F0F6469E-ED58-4085-A5C6-3F05295689B7}" type="parTrans" cxnId="{1C6750E1-8D6A-4176-A5F6-6E1924A4C9BE}">
      <dgm:prSet/>
      <dgm:spPr/>
      <dgm:t>
        <a:bodyPr/>
        <a:lstStyle/>
        <a:p>
          <a:endParaRPr lang="es-ES"/>
        </a:p>
      </dgm:t>
    </dgm:pt>
    <dgm:pt modelId="{3E1DD8EF-EF1C-4FF3-A536-C8C1FB31F896}" type="sibTrans" cxnId="{1C6750E1-8D6A-4176-A5F6-6E1924A4C9BE}">
      <dgm:prSet/>
      <dgm:spPr/>
      <dgm:t>
        <a:bodyPr/>
        <a:lstStyle/>
        <a:p>
          <a:endParaRPr lang="es-ES"/>
        </a:p>
      </dgm:t>
    </dgm:pt>
    <dgm:pt modelId="{FDC70FEF-5856-4FD8-9743-D4E0EA8A508E}">
      <dgm:prSet phldrT="[Texto]"/>
      <dgm:spPr/>
      <dgm:t>
        <a:bodyPr/>
        <a:lstStyle/>
        <a:p>
          <a:r>
            <a:rPr lang="es-ES" dirty="0" smtClean="0"/>
            <a:t>Basura Orgánica</a:t>
          </a:r>
          <a:endParaRPr lang="es-ES" dirty="0"/>
        </a:p>
      </dgm:t>
    </dgm:pt>
    <dgm:pt modelId="{FC9E9C57-0E0D-45A6-924C-95D603BDC198}" type="parTrans" cxnId="{1FC2A512-4585-42E5-AE2A-A18581A41B67}">
      <dgm:prSet/>
      <dgm:spPr/>
      <dgm:t>
        <a:bodyPr/>
        <a:lstStyle/>
        <a:p>
          <a:endParaRPr lang="es-ES"/>
        </a:p>
      </dgm:t>
    </dgm:pt>
    <dgm:pt modelId="{816BBC66-66EF-4ABF-B0DF-859EBE7B197A}" type="sibTrans" cxnId="{1FC2A512-4585-42E5-AE2A-A18581A41B67}">
      <dgm:prSet custT="1"/>
      <dgm:spPr/>
      <dgm:t>
        <a:bodyPr/>
        <a:lstStyle/>
        <a:p>
          <a:r>
            <a:rPr lang="es-ES" sz="600" dirty="0" err="1" smtClean="0"/>
            <a:t>Tóners</a:t>
          </a:r>
          <a:r>
            <a:rPr lang="es-ES" sz="600" dirty="0" smtClean="0"/>
            <a:t> y Cartuchos</a:t>
          </a:r>
          <a:endParaRPr lang="es-ES" sz="800" dirty="0"/>
        </a:p>
      </dgm:t>
    </dgm:pt>
    <dgm:pt modelId="{C59113FD-E259-43AC-851A-38081DA74C79}">
      <dgm:prSet phldrT="[Texto]"/>
      <dgm:spPr/>
      <dgm:t>
        <a:bodyPr/>
        <a:lstStyle/>
        <a:p>
          <a:r>
            <a:rPr lang="es-ES" dirty="0" smtClean="0"/>
            <a:t>RECICLAMOS</a:t>
          </a:r>
          <a:endParaRPr lang="es-ES" dirty="0"/>
        </a:p>
      </dgm:t>
    </dgm:pt>
    <dgm:pt modelId="{57E911BA-35CD-42D3-9DF8-AB030B24F17C}" type="parTrans" cxnId="{FCFF0D8C-F31C-4E9B-94A6-0263BE1F2223}">
      <dgm:prSet/>
      <dgm:spPr/>
      <dgm:t>
        <a:bodyPr/>
        <a:lstStyle/>
        <a:p>
          <a:endParaRPr lang="es-ES"/>
        </a:p>
      </dgm:t>
    </dgm:pt>
    <dgm:pt modelId="{27ACAB4C-374F-4254-946C-432E6277081E}" type="sibTrans" cxnId="{FCFF0D8C-F31C-4E9B-94A6-0263BE1F2223}">
      <dgm:prSet/>
      <dgm:spPr/>
      <dgm:t>
        <a:bodyPr/>
        <a:lstStyle/>
        <a:p>
          <a:endParaRPr lang="es-ES"/>
        </a:p>
      </dgm:t>
    </dgm:pt>
    <dgm:pt modelId="{D9A11D01-70C4-4287-A5AD-BDCB366C0D61}" type="pres">
      <dgm:prSet presAssocID="{E8393189-62C8-4923-B682-C23897B0B3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8484920-9A80-49FB-AA46-A45FD5352EBA}" type="pres">
      <dgm:prSet presAssocID="{26577B44-0837-4824-B4C5-473FB64C6322}" presName="composite" presStyleCnt="0"/>
      <dgm:spPr/>
    </dgm:pt>
    <dgm:pt modelId="{A1EE4F4E-ABD8-493D-8D74-F21EC27BA838}" type="pres">
      <dgm:prSet presAssocID="{26577B44-0837-4824-B4C5-473FB64C6322}" presName="Parent1" presStyleLbl="node1" presStyleIdx="0" presStyleCnt="6" custLinFactNeighborX="-401" custLinFactNeighborY="107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E3E348-1D1D-4D16-9206-EE05199AA1D0}" type="pres">
      <dgm:prSet presAssocID="{26577B44-0837-4824-B4C5-473FB64C632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4B057-F598-43F4-B8AC-E996F9226482}" type="pres">
      <dgm:prSet presAssocID="{26577B44-0837-4824-B4C5-473FB64C6322}" presName="BalanceSpacing" presStyleCnt="0"/>
      <dgm:spPr/>
    </dgm:pt>
    <dgm:pt modelId="{49F84CD7-90B5-4DAF-B3D5-7537203406B4}" type="pres">
      <dgm:prSet presAssocID="{26577B44-0837-4824-B4C5-473FB64C6322}" presName="BalanceSpacing1" presStyleCnt="0"/>
      <dgm:spPr/>
    </dgm:pt>
    <dgm:pt modelId="{19CD47F1-5077-4FB6-9656-E6D3D573DD80}" type="pres">
      <dgm:prSet presAssocID="{43C6BDBB-C667-4EAB-89BF-574F71572301}" presName="Accent1Text" presStyleLbl="node1" presStyleIdx="1" presStyleCnt="6" custLinFactNeighborX="8340" custLinFactNeighborY="-50"/>
      <dgm:spPr/>
      <dgm:t>
        <a:bodyPr/>
        <a:lstStyle/>
        <a:p>
          <a:endParaRPr lang="es-ES"/>
        </a:p>
      </dgm:t>
    </dgm:pt>
    <dgm:pt modelId="{8FD6DAC8-2549-4D17-BCF9-7A7B358886C0}" type="pres">
      <dgm:prSet presAssocID="{43C6BDBB-C667-4EAB-89BF-574F71572301}" presName="spaceBetweenRectangles" presStyleCnt="0"/>
      <dgm:spPr/>
    </dgm:pt>
    <dgm:pt modelId="{C743D3B7-D607-49EF-B352-7A3EE57200B4}" type="pres">
      <dgm:prSet presAssocID="{B5D57610-D721-437F-A2A0-711ED5FE8ADD}" presName="composite" presStyleCnt="0"/>
      <dgm:spPr/>
    </dgm:pt>
    <dgm:pt modelId="{E88A86B3-2F5C-4D54-8A0D-2323692629E7}" type="pres">
      <dgm:prSet presAssocID="{B5D57610-D721-437F-A2A0-711ED5FE8ADD}" presName="Parent1" presStyleLbl="node1" presStyleIdx="2" presStyleCnt="6" custScaleX="123333" custLinFactNeighborX="-8231" custLinFactNeighborY="14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3E325C-67A9-4A99-B915-8424522D314E}" type="pres">
      <dgm:prSet presAssocID="{B5D57610-D721-437F-A2A0-711ED5FE8AD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D7C847-4265-47B3-B9ED-957E76960E5B}" type="pres">
      <dgm:prSet presAssocID="{B5D57610-D721-437F-A2A0-711ED5FE8ADD}" presName="BalanceSpacing" presStyleCnt="0"/>
      <dgm:spPr/>
    </dgm:pt>
    <dgm:pt modelId="{4E4F0DC9-2D8B-40A4-9B78-8E65EE1943EA}" type="pres">
      <dgm:prSet presAssocID="{B5D57610-D721-437F-A2A0-711ED5FE8ADD}" presName="BalanceSpacing1" presStyleCnt="0"/>
      <dgm:spPr/>
    </dgm:pt>
    <dgm:pt modelId="{23409D13-5717-49EB-8815-EC3EF17FAB7A}" type="pres">
      <dgm:prSet presAssocID="{706BF5E3-1765-43C6-A3C4-C72A87E3ACFA}" presName="Accent1Text" presStyleLbl="node1" presStyleIdx="3" presStyleCnt="6"/>
      <dgm:spPr/>
      <dgm:t>
        <a:bodyPr/>
        <a:lstStyle/>
        <a:p>
          <a:endParaRPr lang="es-ES"/>
        </a:p>
      </dgm:t>
    </dgm:pt>
    <dgm:pt modelId="{E28BB7FA-5829-4282-AA7B-C88A70631526}" type="pres">
      <dgm:prSet presAssocID="{706BF5E3-1765-43C6-A3C4-C72A87E3ACFA}" presName="spaceBetweenRectangles" presStyleCnt="0"/>
      <dgm:spPr/>
    </dgm:pt>
    <dgm:pt modelId="{3BFB189D-57E2-4A1C-B551-61CBEBCA4950}" type="pres">
      <dgm:prSet presAssocID="{FDC70FEF-5856-4FD8-9743-D4E0EA8A508E}" presName="composite" presStyleCnt="0"/>
      <dgm:spPr/>
    </dgm:pt>
    <dgm:pt modelId="{4F011508-87D8-401E-9DC2-E1F2319F08C8}" type="pres">
      <dgm:prSet presAssocID="{FDC70FEF-5856-4FD8-9743-D4E0EA8A508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217C4F-16D0-4A4D-8499-7BA867FD5521}" type="pres">
      <dgm:prSet presAssocID="{FDC70FEF-5856-4FD8-9743-D4E0EA8A508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48355D-00B9-4CD0-88A0-83967DBCF93E}" type="pres">
      <dgm:prSet presAssocID="{FDC70FEF-5856-4FD8-9743-D4E0EA8A508E}" presName="BalanceSpacing" presStyleCnt="0"/>
      <dgm:spPr/>
    </dgm:pt>
    <dgm:pt modelId="{3A33BA1F-F080-4B12-8036-442A0424BAF8}" type="pres">
      <dgm:prSet presAssocID="{FDC70FEF-5856-4FD8-9743-D4E0EA8A508E}" presName="BalanceSpacing1" presStyleCnt="0"/>
      <dgm:spPr/>
    </dgm:pt>
    <dgm:pt modelId="{96A158C2-12A0-4193-A2AA-D58C42CB7999}" type="pres">
      <dgm:prSet presAssocID="{816BBC66-66EF-4ABF-B0DF-859EBE7B197A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1FC2A512-4585-42E5-AE2A-A18581A41B67}" srcId="{E8393189-62C8-4923-B682-C23897B0B32C}" destId="{FDC70FEF-5856-4FD8-9743-D4E0EA8A508E}" srcOrd="2" destOrd="0" parTransId="{FC9E9C57-0E0D-45A6-924C-95D603BDC198}" sibTransId="{816BBC66-66EF-4ABF-B0DF-859EBE7B197A}"/>
    <dgm:cxn modelId="{2FD7DF62-D072-4225-8609-E25772B009FB}" type="presOf" srcId="{B8334B3A-3FD4-426C-8DDB-8B50A5C75499}" destId="{4DE3E348-1D1D-4D16-9206-EE05199AA1D0}" srcOrd="0" destOrd="0" presId="urn:microsoft.com/office/officeart/2008/layout/AlternatingHexagons"/>
    <dgm:cxn modelId="{992DD3BA-D892-46C8-AE2F-192314496D20}" type="presOf" srcId="{B5D57610-D721-437F-A2A0-711ED5FE8ADD}" destId="{E88A86B3-2F5C-4D54-8A0D-2323692629E7}" srcOrd="0" destOrd="0" presId="urn:microsoft.com/office/officeart/2008/layout/AlternatingHexagons"/>
    <dgm:cxn modelId="{187D8CF2-42F6-4296-BEB5-E0B1C239824F}" type="presOf" srcId="{816BBC66-66EF-4ABF-B0DF-859EBE7B197A}" destId="{96A158C2-12A0-4193-A2AA-D58C42CB7999}" srcOrd="0" destOrd="0" presId="urn:microsoft.com/office/officeart/2008/layout/AlternatingHexagons"/>
    <dgm:cxn modelId="{C1F8D2D2-AB02-4576-ABAE-F314240FA411}" srcId="{26577B44-0837-4824-B4C5-473FB64C6322}" destId="{B8334B3A-3FD4-426C-8DDB-8B50A5C75499}" srcOrd="0" destOrd="0" parTransId="{19D4FF14-6C7E-4816-B768-EF21F628E814}" sibTransId="{9E8B7A21-114E-4328-BAA0-4C321D147175}"/>
    <dgm:cxn modelId="{4B6D5838-C423-4F8C-8332-6A501A9210BA}" type="presOf" srcId="{E8393189-62C8-4923-B682-C23897B0B32C}" destId="{D9A11D01-70C4-4287-A5AD-BDCB366C0D61}" srcOrd="0" destOrd="0" presId="urn:microsoft.com/office/officeart/2008/layout/AlternatingHexagons"/>
    <dgm:cxn modelId="{FCFF0D8C-F31C-4E9B-94A6-0263BE1F2223}" srcId="{FDC70FEF-5856-4FD8-9743-D4E0EA8A508E}" destId="{C59113FD-E259-43AC-851A-38081DA74C79}" srcOrd="0" destOrd="0" parTransId="{57E911BA-35CD-42D3-9DF8-AB030B24F17C}" sibTransId="{27ACAB4C-374F-4254-946C-432E6277081E}"/>
    <dgm:cxn modelId="{794E96D1-1C14-46A2-A803-26FB1A2DD2D0}" type="presOf" srcId="{706BF5E3-1765-43C6-A3C4-C72A87E3ACFA}" destId="{23409D13-5717-49EB-8815-EC3EF17FAB7A}" srcOrd="0" destOrd="0" presId="urn:microsoft.com/office/officeart/2008/layout/AlternatingHexagons"/>
    <dgm:cxn modelId="{127FA070-236D-4569-895B-A14033152940}" type="presOf" srcId="{B9CC995B-696F-4272-90DD-C6226DE285A2}" destId="{BC3E325C-67A9-4A99-B915-8424522D314E}" srcOrd="0" destOrd="0" presId="urn:microsoft.com/office/officeart/2008/layout/AlternatingHexagons"/>
    <dgm:cxn modelId="{4BE1ED22-E0B9-4CF8-BABF-C20005D795C5}" type="presOf" srcId="{C59113FD-E259-43AC-851A-38081DA74C79}" destId="{A5217C4F-16D0-4A4D-8499-7BA867FD5521}" srcOrd="0" destOrd="0" presId="urn:microsoft.com/office/officeart/2008/layout/AlternatingHexagons"/>
    <dgm:cxn modelId="{17BC41F0-15C2-4AE6-A328-577D9014A3C9}" srcId="{E8393189-62C8-4923-B682-C23897B0B32C}" destId="{B5D57610-D721-437F-A2A0-711ED5FE8ADD}" srcOrd="1" destOrd="0" parTransId="{E9D3B7F6-5915-4A49-BF0D-F1471A063073}" sibTransId="{706BF5E3-1765-43C6-A3C4-C72A87E3ACFA}"/>
    <dgm:cxn modelId="{DD6A9325-26E6-4A7F-9767-1E6321441B68}" type="presOf" srcId="{43C6BDBB-C667-4EAB-89BF-574F71572301}" destId="{19CD47F1-5077-4FB6-9656-E6D3D573DD80}" srcOrd="0" destOrd="0" presId="urn:microsoft.com/office/officeart/2008/layout/AlternatingHexagons"/>
    <dgm:cxn modelId="{64210F82-202F-4289-B0CD-E2734705F469}" srcId="{E8393189-62C8-4923-B682-C23897B0B32C}" destId="{26577B44-0837-4824-B4C5-473FB64C6322}" srcOrd="0" destOrd="0" parTransId="{5280CA80-0009-48E7-B823-B6ACB964DBB5}" sibTransId="{43C6BDBB-C667-4EAB-89BF-574F71572301}"/>
    <dgm:cxn modelId="{622CAC55-7B4A-4A22-9484-64ADDFD74E53}" type="presOf" srcId="{FDC70FEF-5856-4FD8-9743-D4E0EA8A508E}" destId="{4F011508-87D8-401E-9DC2-E1F2319F08C8}" srcOrd="0" destOrd="0" presId="urn:microsoft.com/office/officeart/2008/layout/AlternatingHexagons"/>
    <dgm:cxn modelId="{07813169-5BC3-4B4B-8E43-52FBD88C5C1D}" type="presOf" srcId="{26577B44-0837-4824-B4C5-473FB64C6322}" destId="{A1EE4F4E-ABD8-493D-8D74-F21EC27BA838}" srcOrd="0" destOrd="0" presId="urn:microsoft.com/office/officeart/2008/layout/AlternatingHexagons"/>
    <dgm:cxn modelId="{1C6750E1-8D6A-4176-A5F6-6E1924A4C9BE}" srcId="{B5D57610-D721-437F-A2A0-711ED5FE8ADD}" destId="{B9CC995B-696F-4272-90DD-C6226DE285A2}" srcOrd="0" destOrd="0" parTransId="{F0F6469E-ED58-4085-A5C6-3F05295689B7}" sibTransId="{3E1DD8EF-EF1C-4FF3-A536-C8C1FB31F896}"/>
    <dgm:cxn modelId="{7788AAC1-AD59-4F10-9275-1CD76054119A}" type="presParOf" srcId="{D9A11D01-70C4-4287-A5AD-BDCB366C0D61}" destId="{B8484920-9A80-49FB-AA46-A45FD5352EBA}" srcOrd="0" destOrd="0" presId="urn:microsoft.com/office/officeart/2008/layout/AlternatingHexagons"/>
    <dgm:cxn modelId="{29864194-3278-4F8F-B404-3BFE54200C39}" type="presParOf" srcId="{B8484920-9A80-49FB-AA46-A45FD5352EBA}" destId="{A1EE4F4E-ABD8-493D-8D74-F21EC27BA838}" srcOrd="0" destOrd="0" presId="urn:microsoft.com/office/officeart/2008/layout/AlternatingHexagons"/>
    <dgm:cxn modelId="{4A7F09CA-D2D6-4834-9000-0DE79A106AA2}" type="presParOf" srcId="{B8484920-9A80-49FB-AA46-A45FD5352EBA}" destId="{4DE3E348-1D1D-4D16-9206-EE05199AA1D0}" srcOrd="1" destOrd="0" presId="urn:microsoft.com/office/officeart/2008/layout/AlternatingHexagons"/>
    <dgm:cxn modelId="{D6DDC737-0B7B-49D4-B73E-904F405D05F6}" type="presParOf" srcId="{B8484920-9A80-49FB-AA46-A45FD5352EBA}" destId="{73C4B057-F598-43F4-B8AC-E996F9226482}" srcOrd="2" destOrd="0" presId="urn:microsoft.com/office/officeart/2008/layout/AlternatingHexagons"/>
    <dgm:cxn modelId="{1CFFCFB2-7885-481E-8AA3-25AF38DD5075}" type="presParOf" srcId="{B8484920-9A80-49FB-AA46-A45FD5352EBA}" destId="{49F84CD7-90B5-4DAF-B3D5-7537203406B4}" srcOrd="3" destOrd="0" presId="urn:microsoft.com/office/officeart/2008/layout/AlternatingHexagons"/>
    <dgm:cxn modelId="{F6C40CC1-798B-4755-BCED-0D4C958DC539}" type="presParOf" srcId="{B8484920-9A80-49FB-AA46-A45FD5352EBA}" destId="{19CD47F1-5077-4FB6-9656-E6D3D573DD80}" srcOrd="4" destOrd="0" presId="urn:microsoft.com/office/officeart/2008/layout/AlternatingHexagons"/>
    <dgm:cxn modelId="{6E8F1B19-FEDD-4F6A-83AF-A2CF17415E59}" type="presParOf" srcId="{D9A11D01-70C4-4287-A5AD-BDCB366C0D61}" destId="{8FD6DAC8-2549-4D17-BCF9-7A7B358886C0}" srcOrd="1" destOrd="0" presId="urn:microsoft.com/office/officeart/2008/layout/AlternatingHexagons"/>
    <dgm:cxn modelId="{3467060C-4D6A-489D-AEA5-3A466BADE394}" type="presParOf" srcId="{D9A11D01-70C4-4287-A5AD-BDCB366C0D61}" destId="{C743D3B7-D607-49EF-B352-7A3EE57200B4}" srcOrd="2" destOrd="0" presId="urn:microsoft.com/office/officeart/2008/layout/AlternatingHexagons"/>
    <dgm:cxn modelId="{8C941267-6E64-4750-9BA4-71AB09FE6403}" type="presParOf" srcId="{C743D3B7-D607-49EF-B352-7A3EE57200B4}" destId="{E88A86B3-2F5C-4D54-8A0D-2323692629E7}" srcOrd="0" destOrd="0" presId="urn:microsoft.com/office/officeart/2008/layout/AlternatingHexagons"/>
    <dgm:cxn modelId="{5CB275EA-ACB0-4E1B-BB0D-3FD11A1A7011}" type="presParOf" srcId="{C743D3B7-D607-49EF-B352-7A3EE57200B4}" destId="{BC3E325C-67A9-4A99-B915-8424522D314E}" srcOrd="1" destOrd="0" presId="urn:microsoft.com/office/officeart/2008/layout/AlternatingHexagons"/>
    <dgm:cxn modelId="{BA0AF337-4FF7-4CBD-AD2C-FD0F369ECAF5}" type="presParOf" srcId="{C743D3B7-D607-49EF-B352-7A3EE57200B4}" destId="{B5D7C847-4265-47B3-B9ED-957E76960E5B}" srcOrd="2" destOrd="0" presId="urn:microsoft.com/office/officeart/2008/layout/AlternatingHexagons"/>
    <dgm:cxn modelId="{BB552966-BEB3-4515-AE34-58C062C2AA04}" type="presParOf" srcId="{C743D3B7-D607-49EF-B352-7A3EE57200B4}" destId="{4E4F0DC9-2D8B-40A4-9B78-8E65EE1943EA}" srcOrd="3" destOrd="0" presId="urn:microsoft.com/office/officeart/2008/layout/AlternatingHexagons"/>
    <dgm:cxn modelId="{33782D14-3465-428F-857C-3151766DF441}" type="presParOf" srcId="{C743D3B7-D607-49EF-B352-7A3EE57200B4}" destId="{23409D13-5717-49EB-8815-EC3EF17FAB7A}" srcOrd="4" destOrd="0" presId="urn:microsoft.com/office/officeart/2008/layout/AlternatingHexagons"/>
    <dgm:cxn modelId="{F24F7E6E-9C55-4359-8849-4F9584A0B87D}" type="presParOf" srcId="{D9A11D01-70C4-4287-A5AD-BDCB366C0D61}" destId="{E28BB7FA-5829-4282-AA7B-C88A70631526}" srcOrd="3" destOrd="0" presId="urn:microsoft.com/office/officeart/2008/layout/AlternatingHexagons"/>
    <dgm:cxn modelId="{C3642632-5A4F-43BC-8677-BE756ABAF647}" type="presParOf" srcId="{D9A11D01-70C4-4287-A5AD-BDCB366C0D61}" destId="{3BFB189D-57E2-4A1C-B551-61CBEBCA4950}" srcOrd="4" destOrd="0" presId="urn:microsoft.com/office/officeart/2008/layout/AlternatingHexagons"/>
    <dgm:cxn modelId="{C7791DB2-0DD2-4546-A6C6-469090625FAF}" type="presParOf" srcId="{3BFB189D-57E2-4A1C-B551-61CBEBCA4950}" destId="{4F011508-87D8-401E-9DC2-E1F2319F08C8}" srcOrd="0" destOrd="0" presId="urn:microsoft.com/office/officeart/2008/layout/AlternatingHexagons"/>
    <dgm:cxn modelId="{A11A18D3-8338-4106-BB40-713C55E71AE6}" type="presParOf" srcId="{3BFB189D-57E2-4A1C-B551-61CBEBCA4950}" destId="{A5217C4F-16D0-4A4D-8499-7BA867FD5521}" srcOrd="1" destOrd="0" presId="urn:microsoft.com/office/officeart/2008/layout/AlternatingHexagons"/>
    <dgm:cxn modelId="{F53C8886-CDD4-4C51-953E-BD8BD1E46507}" type="presParOf" srcId="{3BFB189D-57E2-4A1C-B551-61CBEBCA4950}" destId="{C448355D-00B9-4CD0-88A0-83967DBCF93E}" srcOrd="2" destOrd="0" presId="urn:microsoft.com/office/officeart/2008/layout/AlternatingHexagons"/>
    <dgm:cxn modelId="{EFA122B2-8A93-4678-B354-4266809523EE}" type="presParOf" srcId="{3BFB189D-57E2-4A1C-B551-61CBEBCA4950}" destId="{3A33BA1F-F080-4B12-8036-442A0424BAF8}" srcOrd="3" destOrd="0" presId="urn:microsoft.com/office/officeart/2008/layout/AlternatingHexagons"/>
    <dgm:cxn modelId="{569E7164-5FEC-411E-AB8D-6107A88B936D}" type="presParOf" srcId="{3BFB189D-57E2-4A1C-B551-61CBEBCA4950}" destId="{96A158C2-12A0-4193-A2AA-D58C42CB799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E4F4E-ABD8-493D-8D74-F21EC27BA838}">
      <dsp:nvSpPr>
        <dsp:cNvPr id="0" name=""/>
        <dsp:cNvSpPr/>
      </dsp:nvSpPr>
      <dsp:spPr>
        <a:xfrm rot="5400000">
          <a:off x="2476919" y="115366"/>
          <a:ext cx="667085" cy="5803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Vidrio</a:t>
          </a:r>
          <a:endParaRPr lang="es-ES" sz="800" kern="1200" dirty="0"/>
        </a:p>
      </dsp:txBody>
      <dsp:txXfrm rot="-5400000">
        <a:off x="2610719" y="175960"/>
        <a:ext cx="399484" cy="459177"/>
      </dsp:txXfrm>
    </dsp:sp>
    <dsp:sp modelId="{4DE3E348-1D1D-4D16-9206-EE05199AA1D0}">
      <dsp:nvSpPr>
        <dsp:cNvPr id="0" name=""/>
        <dsp:cNvSpPr/>
      </dsp:nvSpPr>
      <dsp:spPr>
        <a:xfrm>
          <a:off x="3120582" y="133751"/>
          <a:ext cx="744467" cy="400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RECICLAMOS</a:t>
          </a:r>
          <a:endParaRPr lang="es-ES" sz="600" kern="1200" dirty="0"/>
        </a:p>
      </dsp:txBody>
      <dsp:txXfrm>
        <a:off x="3120582" y="133751"/>
        <a:ext cx="744467" cy="400251"/>
      </dsp:txXfrm>
    </dsp:sp>
    <dsp:sp modelId="{19CD47F1-5077-4FB6-9656-E6D3D573DD80}">
      <dsp:nvSpPr>
        <dsp:cNvPr id="0" name=""/>
        <dsp:cNvSpPr/>
      </dsp:nvSpPr>
      <dsp:spPr>
        <a:xfrm rot="5400000">
          <a:off x="1900854" y="43361"/>
          <a:ext cx="667085" cy="58036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Aceite</a:t>
          </a:r>
          <a:endParaRPr lang="es-ES" sz="1000" kern="1200" dirty="0"/>
        </a:p>
      </dsp:txBody>
      <dsp:txXfrm rot="-5400000">
        <a:off x="2034654" y="103955"/>
        <a:ext cx="399484" cy="459177"/>
      </dsp:txXfrm>
    </dsp:sp>
    <dsp:sp modelId="{E88A86B3-2F5C-4D54-8A0D-2323692629E7}">
      <dsp:nvSpPr>
        <dsp:cNvPr id="0" name=""/>
        <dsp:cNvSpPr/>
      </dsp:nvSpPr>
      <dsp:spPr>
        <a:xfrm rot="5400000">
          <a:off x="2116878" y="551715"/>
          <a:ext cx="667085" cy="71578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Plásticos</a:t>
          </a:r>
          <a:endParaRPr lang="es-ES" sz="600" kern="1200" dirty="0"/>
        </a:p>
      </dsp:txBody>
      <dsp:txXfrm rot="-5400000">
        <a:off x="2211827" y="687244"/>
        <a:ext cx="477187" cy="444723"/>
      </dsp:txXfrm>
    </dsp:sp>
    <dsp:sp modelId="{BC3E325C-67A9-4A99-B915-8424522D314E}">
      <dsp:nvSpPr>
        <dsp:cNvPr id="0" name=""/>
        <dsp:cNvSpPr/>
      </dsp:nvSpPr>
      <dsp:spPr>
        <a:xfrm>
          <a:off x="1463541" y="699974"/>
          <a:ext cx="720452" cy="400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 dirty="0"/>
        </a:p>
      </dsp:txBody>
      <dsp:txXfrm>
        <a:off x="1463541" y="699974"/>
        <a:ext cx="720452" cy="400251"/>
      </dsp:txXfrm>
    </dsp:sp>
    <dsp:sp modelId="{23409D13-5717-49EB-8815-EC3EF17FAB7A}">
      <dsp:nvSpPr>
        <dsp:cNvPr id="0" name=""/>
        <dsp:cNvSpPr/>
      </dsp:nvSpPr>
      <dsp:spPr>
        <a:xfrm rot="5400000">
          <a:off x="2791442" y="609917"/>
          <a:ext cx="667085" cy="58036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Papel y Cartón</a:t>
          </a:r>
          <a:endParaRPr lang="es-ES" sz="900" kern="1200" dirty="0"/>
        </a:p>
      </dsp:txBody>
      <dsp:txXfrm rot="-5400000">
        <a:off x="2925242" y="670511"/>
        <a:ext cx="399484" cy="459177"/>
      </dsp:txXfrm>
    </dsp:sp>
    <dsp:sp modelId="{4F011508-87D8-401E-9DC2-E1F2319F08C8}">
      <dsp:nvSpPr>
        <dsp:cNvPr id="0" name=""/>
        <dsp:cNvSpPr/>
      </dsp:nvSpPr>
      <dsp:spPr>
        <a:xfrm rot="5400000">
          <a:off x="2479246" y="1176140"/>
          <a:ext cx="667085" cy="58036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Basura Orgánica</a:t>
          </a:r>
          <a:endParaRPr lang="es-ES" sz="600" kern="1200" dirty="0"/>
        </a:p>
      </dsp:txBody>
      <dsp:txXfrm rot="-5400000">
        <a:off x="2613046" y="1236734"/>
        <a:ext cx="399484" cy="459177"/>
      </dsp:txXfrm>
    </dsp:sp>
    <dsp:sp modelId="{A5217C4F-16D0-4A4D-8499-7BA867FD5521}">
      <dsp:nvSpPr>
        <dsp:cNvPr id="0" name=""/>
        <dsp:cNvSpPr/>
      </dsp:nvSpPr>
      <dsp:spPr>
        <a:xfrm>
          <a:off x="3120582" y="1266196"/>
          <a:ext cx="744467" cy="400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RECICLAMOS</a:t>
          </a:r>
          <a:endParaRPr lang="es-ES" sz="600" kern="1200" dirty="0"/>
        </a:p>
      </dsp:txBody>
      <dsp:txXfrm>
        <a:off x="3120582" y="1266196"/>
        <a:ext cx="744467" cy="400251"/>
      </dsp:txXfrm>
    </dsp:sp>
    <dsp:sp modelId="{96A158C2-12A0-4193-A2AA-D58C42CB7999}">
      <dsp:nvSpPr>
        <dsp:cNvPr id="0" name=""/>
        <dsp:cNvSpPr/>
      </dsp:nvSpPr>
      <dsp:spPr>
        <a:xfrm rot="5400000">
          <a:off x="1852452" y="1176140"/>
          <a:ext cx="667085" cy="58036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Tóners</a:t>
          </a:r>
          <a:r>
            <a:rPr lang="es-ES" sz="600" kern="1200" dirty="0" smtClean="0"/>
            <a:t> y Cartuchos</a:t>
          </a:r>
          <a:endParaRPr lang="es-ES" sz="800" kern="1200" dirty="0"/>
        </a:p>
      </dsp:txBody>
      <dsp:txXfrm rot="-5400000">
        <a:off x="1986252" y="1236734"/>
        <a:ext cx="399484" cy="45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D29021-05C8-478F-8259-E6859E25CB39}" type="datetimeFigureOut">
              <a:rPr lang="es-ES" smtClean="0"/>
              <a:pPr/>
              <a:t>26/05/2016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9F5887-23C2-4B38-A07C-90AB80B2B32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tilde\Desktop\Postcard%20From%201952%20-%20Dir-%20Peter%20Simonite,%20Annie%20Gunn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esostalaritzagaldakaoagenda21.blogspot.com.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3140968"/>
            <a:ext cx="6172200" cy="1224136"/>
          </a:xfrm>
        </p:spPr>
        <p:txBody>
          <a:bodyPr/>
          <a:lstStyle/>
          <a:p>
            <a:r>
              <a:rPr lang="es-ES" dirty="0" smtClean="0"/>
              <a:t>AGENDA 21 ESCOLAR 15/16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6190456" cy="1095354"/>
          </a:xfrm>
        </p:spPr>
        <p:txBody>
          <a:bodyPr/>
          <a:lstStyle/>
          <a:p>
            <a:r>
              <a:rPr lang="es-ES" dirty="0" smtClean="0"/>
              <a:t>IES.OSTALARITZA .BHI</a:t>
            </a:r>
          </a:p>
          <a:p>
            <a:r>
              <a:rPr lang="es-ES" dirty="0"/>
              <a:t> </a:t>
            </a:r>
            <a:r>
              <a:rPr lang="es-ES" dirty="0" smtClean="0"/>
              <a:t>         GALDAKAO</a:t>
            </a:r>
            <a:endParaRPr lang="es-ES" dirty="0"/>
          </a:p>
        </p:txBody>
      </p:sp>
      <p:pic>
        <p:nvPicPr>
          <p:cNvPr id="4" name="Postcard From 1952 - Dir- Peter Simonite, Annie Gun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960" y="5532466"/>
            <a:ext cx="1231465" cy="93610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633311"/>
            <a:ext cx="2520280" cy="832563"/>
          </a:xfrm>
          <a:prstGeom prst="rect">
            <a:avLst/>
          </a:prstGeom>
        </p:spPr>
      </p:pic>
      <p:pic>
        <p:nvPicPr>
          <p:cNvPr id="1026" name="Picture 2" descr="C:\Documents and Settings\IR015176AU\Escritorio\UDALTALDE 21   Nerbioi Ibaizabal   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97142"/>
            <a:ext cx="2456656" cy="9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Recibimos un curso formativo sobre semillas ecológicas y autóctonas. Bonita experiencia.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600200"/>
            <a:ext cx="2571750" cy="45720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857500"/>
            <a:ext cx="3657600" cy="2057400"/>
          </a:xfrm>
        </p:spPr>
      </p:pic>
    </p:spTree>
    <p:extLst>
      <p:ext uri="{BB962C8B-B14F-4D97-AF65-F5344CB8AC3E}">
        <p14:creationId xmlns:p14="http://schemas.microsoft.com/office/powerpoint/2010/main" val="36591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88832" cy="2736304"/>
          </a:xfrm>
        </p:spPr>
        <p:txBody>
          <a:bodyPr>
            <a:normAutofit/>
          </a:bodyPr>
          <a:lstStyle/>
          <a:p>
            <a:r>
              <a:rPr lang="es-ES" dirty="0" smtClean="0"/>
              <a:t>Nos vamos a </a:t>
            </a:r>
            <a:r>
              <a:rPr lang="es-ES" dirty="0" err="1" smtClean="0"/>
              <a:t>azpeitia</a:t>
            </a:r>
            <a:r>
              <a:rPr lang="es-ES" dirty="0" smtClean="0"/>
              <a:t> a visitar el museo de reciclaje y el vertedero de </a:t>
            </a:r>
            <a:r>
              <a:rPr lang="es-ES" dirty="0" err="1" smtClean="0"/>
              <a:t>lapatx</a:t>
            </a:r>
            <a:r>
              <a:rPr lang="es-ES" dirty="0" smtClean="0"/>
              <a:t>. Ya sabemos que hacen con lo que reciclamos en nuestras casas y en el instituto. !!!!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857500"/>
            <a:ext cx="3657600" cy="2057400"/>
          </a:xfrm>
        </p:spPr>
      </p:pic>
    </p:spTree>
    <p:extLst>
      <p:ext uri="{BB962C8B-B14F-4D97-AF65-F5344CB8AC3E}">
        <p14:creationId xmlns:p14="http://schemas.microsoft.com/office/powerpoint/2010/main" val="27290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Gracias por vuestra atención. El próximo año seguiremos aportando nuestro grano de arena para que el mundo mejore.</a:t>
            </a:r>
            <a:endParaRPr lang="es-ES" dirty="0"/>
          </a:p>
        </p:txBody>
      </p:sp>
      <p:sp>
        <p:nvSpPr>
          <p:cNvPr id="4" name="3 Subtítul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Mucha gente pequeña en lugares pequeños, haciendo cosas pequeñas, pueden cambiar el mundo. ( Eduardo Galeano)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74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-819472"/>
            <a:ext cx="7499176" cy="331236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Se presenta a todo el alumnado de primer curso el proyecto para este año académico: Biodiversidad.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0"/>
            <a:ext cx="3657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8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5" y="2857500"/>
            <a:ext cx="36576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982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385248" cy="2232248"/>
          </a:xfrm>
        </p:spPr>
        <p:txBody>
          <a:bodyPr>
            <a:normAutofit/>
          </a:bodyPr>
          <a:lstStyle/>
          <a:p>
            <a:r>
              <a:rPr lang="es-ES" dirty="0" smtClean="0"/>
              <a:t>Fase de sensibilización a la comunidad educativa sobre cultivos orgánicos, reciclaje de residuos y fabricación del compost.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5437"/>
            <a:ext cx="7467600" cy="4203151"/>
          </a:xfrm>
        </p:spPr>
      </p:pic>
    </p:spTree>
    <p:extLst>
      <p:ext uri="{BB962C8B-B14F-4D97-AF65-F5344CB8AC3E}">
        <p14:creationId xmlns:p14="http://schemas.microsoft.com/office/powerpoint/2010/main" val="818740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Formación del Comité Ambiental. Trabajo en equipo.</a:t>
            </a:r>
            <a:endParaRPr lang="es-ES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9042"/>
            <a:ext cx="3322638" cy="2491978"/>
          </a:xfrm>
        </p:spPr>
      </p:pic>
      <p:pic>
        <p:nvPicPr>
          <p:cNvPr id="12" name="11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106737"/>
            <a:ext cx="3657600" cy="274320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628800"/>
            <a:ext cx="3657600" cy="1224136"/>
          </a:xfrm>
        </p:spPr>
        <p:txBody>
          <a:bodyPr/>
          <a:lstStyle/>
          <a:p>
            <a:r>
              <a:rPr lang="es-ES" dirty="0" smtClean="0"/>
              <a:t>Se detecta campo de mejora Medio Ambiental a desarrollar y nos ponemos a ello.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923176"/>
          </a:xfrm>
        </p:spPr>
        <p:txBody>
          <a:bodyPr/>
          <a:lstStyle/>
          <a:p>
            <a:r>
              <a:rPr lang="es-ES" dirty="0" smtClean="0"/>
              <a:t>Reflexionar sobre lo establecido para mejorarlo, aporta !!!!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8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Blog Agenda 21. Activa tu espíritu critico.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/>
          <a:lstStyle/>
          <a:p>
            <a:r>
              <a:rPr lang="es-ES" dirty="0" smtClean="0"/>
              <a:t>Se inicia el trabajo en el Blog. La dirección es la siguiente: </a:t>
            </a:r>
            <a:r>
              <a:rPr lang="es-ES" dirty="0" smtClean="0">
                <a:hlinkClick r:id="rId2"/>
              </a:rPr>
              <a:t>http://iesostalaritzagaldakaoagenda21.blogspot.com.es/</a:t>
            </a:r>
            <a:endParaRPr lang="es-ES" dirty="0" smtClean="0"/>
          </a:p>
          <a:p>
            <a:r>
              <a:rPr lang="es-ES" dirty="0" smtClean="0"/>
              <a:t>La idea es crear un soporte digital con carácter formativo y de poso critico que complemente la información que se expondrá en el </a:t>
            </a:r>
            <a:r>
              <a:rPr lang="es-ES" dirty="0" err="1" smtClean="0"/>
              <a:t>Txoko</a:t>
            </a:r>
            <a:r>
              <a:rPr lang="es-ES" dirty="0" smtClean="0"/>
              <a:t> Verde.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912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Comenzamos con nuestras acciones formativas medio ambientales.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362200"/>
            <a:ext cx="2914650" cy="38862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2933700"/>
            <a:ext cx="3657600" cy="2743200"/>
          </a:xfrm>
        </p:spPr>
      </p:pic>
      <p:sp>
        <p:nvSpPr>
          <p:cNvPr id="2" name="1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S" dirty="0" smtClean="0"/>
              <a:t>Fabricamos compost. !!!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995184"/>
          </a:xfrm>
        </p:spPr>
        <p:txBody>
          <a:bodyPr>
            <a:noAutofit/>
          </a:bodyPr>
          <a:lstStyle/>
          <a:p>
            <a:r>
              <a:rPr lang="es-ES" dirty="0" smtClean="0"/>
              <a:t>Abono orgánico para nuestra huerta limpia de productos químicos.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6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Nosotros reutilizamos material obtenido de nuestras clases practicas para decorar nuestro </a:t>
            </a:r>
            <a:r>
              <a:rPr lang="es-ES" dirty="0" err="1" smtClean="0"/>
              <a:t>Txoko</a:t>
            </a:r>
            <a:r>
              <a:rPr lang="es-ES" dirty="0" smtClean="0"/>
              <a:t> Verde.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8020"/>
            <a:ext cx="3657600" cy="2194560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3208020"/>
            <a:ext cx="3657600" cy="2194560"/>
          </a:xfrm>
        </p:spPr>
      </p:pic>
      <p:sp>
        <p:nvSpPr>
          <p:cNvPr id="10" name="9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ES" dirty="0" smtClean="0"/>
              <a:t>REUTILIZA Y CREA. !!!</a:t>
            </a:r>
            <a:endParaRPr lang="es-E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DE LO VIEJO SE OBTIENE LO NUEVO.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67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3657600" cy="410445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562074"/>
          </a:xfrm>
        </p:spPr>
        <p:txBody>
          <a:bodyPr/>
          <a:lstStyle/>
          <a:p>
            <a:r>
              <a:rPr lang="es-ES" dirty="0" smtClean="0"/>
              <a:t>A diario reciclamos, y tu ????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657600" cy="4176464"/>
          </a:xfrm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641081712"/>
              </p:ext>
            </p:extLst>
          </p:nvPr>
        </p:nvGraphicFramePr>
        <p:xfrm>
          <a:off x="1835696" y="4941168"/>
          <a:ext cx="532859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72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Comenzamos a trabajar la huerta y nos gusta !!!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2117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307</TotalTime>
  <Words>278</Words>
  <Application>Microsoft Office PowerPoint</Application>
  <PresentationFormat>Presentación en pantalla (4:3)</PresentationFormat>
  <Paragraphs>31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Mirador</vt:lpstr>
      <vt:lpstr>AGENDA 21 ESCOLAR 15/16</vt:lpstr>
      <vt:lpstr>      Se presenta a todo el alumnado de primer curso el proyecto para este año académico: Biodiversidad. </vt:lpstr>
      <vt:lpstr>Fase de sensibilización a la comunidad educativa sobre cultivos orgánicos, reciclaje de residuos y fabricación del compost.</vt:lpstr>
      <vt:lpstr>Formación del Comité Ambiental. Trabajo en equipo.</vt:lpstr>
      <vt:lpstr>Blog Agenda 21. Activa tu espíritu critico.</vt:lpstr>
      <vt:lpstr>Comenzamos con nuestras acciones formativas medio ambientales.</vt:lpstr>
      <vt:lpstr>Nosotros reutilizamos material obtenido de nuestras clases practicas para decorar nuestro Txoko Verde.</vt:lpstr>
      <vt:lpstr>A diario reciclamos, y tu ????</vt:lpstr>
      <vt:lpstr>Comenzamos a trabajar la huerta y nos gusta !!!</vt:lpstr>
      <vt:lpstr>Recibimos un curso formativo sobre semillas ecológicas y autóctonas. Bonita experiencia.</vt:lpstr>
      <vt:lpstr>Nos vamos a azpeitia a visitar el museo de reciclaje y el vertedero de lapatx. Ya sabemos que hacen con lo que reciclamos en nuestras casas y en el instituto. !!!!</vt:lpstr>
      <vt:lpstr>Gracias por vuestra atención. El próximo año seguiremos aportando nuestro grano de arena para que el mundo mejore.</vt:lpstr>
    </vt:vector>
  </TitlesOfParts>
  <Company>Hezkuntza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KJK</dc:title>
  <dc:creator>Gontzal Bilbao</dc:creator>
  <cp:lastModifiedBy>Gontzal Bilbao</cp:lastModifiedBy>
  <cp:revision>26</cp:revision>
  <dcterms:created xsi:type="dcterms:W3CDTF">2016-05-16T08:33:31Z</dcterms:created>
  <dcterms:modified xsi:type="dcterms:W3CDTF">2016-05-26T11:12:49Z</dcterms:modified>
  <cp:contentStatus/>
</cp:coreProperties>
</file>